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D87F-7A9C-45E5-B77D-1F32AE1DFF67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9C53-E22A-4164-9630-E0E6FE6C5A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D87F-7A9C-45E5-B77D-1F32AE1DFF67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9C53-E22A-4164-9630-E0E6FE6C5A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D87F-7A9C-45E5-B77D-1F32AE1DFF67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9C53-E22A-4164-9630-E0E6FE6C5AD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D87F-7A9C-45E5-B77D-1F32AE1DFF67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9C53-E22A-4164-9630-E0E6FE6C5AD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D87F-7A9C-45E5-B77D-1F32AE1DFF67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9C53-E22A-4164-9630-E0E6FE6C5A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D87F-7A9C-45E5-B77D-1F32AE1DFF67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9C53-E22A-4164-9630-E0E6FE6C5AD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D87F-7A9C-45E5-B77D-1F32AE1DFF67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9C53-E22A-4164-9630-E0E6FE6C5A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D87F-7A9C-45E5-B77D-1F32AE1DFF67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9C53-E22A-4164-9630-E0E6FE6C5A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D87F-7A9C-45E5-B77D-1F32AE1DFF67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9C53-E22A-4164-9630-E0E6FE6C5A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D87F-7A9C-45E5-B77D-1F32AE1DFF67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9C53-E22A-4164-9630-E0E6FE6C5AD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D87F-7A9C-45E5-B77D-1F32AE1DFF67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9C53-E22A-4164-9630-E0E6FE6C5AD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8DDD87F-7A9C-45E5-B77D-1F32AE1DFF67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F799C53-E22A-4164-9630-E0E6FE6C5AD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Расписание секций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 2020-2021 учебный год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157192"/>
            <a:ext cx="6400800" cy="147320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СОШ№32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г.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42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434908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Расписание работы спортивного зала «Импульс»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 МБОУ СОШ № 32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на 1 полугодие 2020-2021 учебного года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639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00445932"/>
              </p:ext>
            </p:extLst>
          </p:nvPr>
        </p:nvGraphicFramePr>
        <p:xfrm>
          <a:off x="107504" y="116632"/>
          <a:ext cx="8880099" cy="6661019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16024"/>
                <a:gridCol w="1152128"/>
                <a:gridCol w="879510"/>
                <a:gridCol w="1086578"/>
                <a:gridCol w="1139346"/>
                <a:gridCol w="1257517"/>
                <a:gridCol w="1257517"/>
                <a:gridCol w="1053877"/>
                <a:gridCol w="837602"/>
              </a:tblGrid>
              <a:tr h="6787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 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смен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школьных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занятий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Время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занятий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Понедельник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Вторник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Среда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Четверг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Пятница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Суббота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</a:tr>
              <a:tr h="752846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I</a:t>
                      </a:r>
                      <a:r>
                        <a:rPr lang="ru-RU" sz="1000" b="1" dirty="0" smtClean="0">
                          <a:effectLst/>
                        </a:rPr>
                        <a:t> четверть</a:t>
                      </a:r>
                      <a:endParaRPr lang="ru-RU" sz="10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 смена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8.30-16.00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13.15-14.00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Подвижные игры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МБОУ СОШ№32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(</a:t>
                      </a:r>
                      <a:r>
                        <a:rPr lang="ru-RU" sz="1000" dirty="0" err="1">
                          <a:effectLst/>
                        </a:rPr>
                        <a:t>Ландарева</a:t>
                      </a:r>
                      <a:r>
                        <a:rPr lang="ru-RU" sz="1000" dirty="0">
                          <a:effectLst/>
                        </a:rPr>
                        <a:t> Д.А)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</a:tr>
              <a:tr h="678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14.00-16.00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Художественная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гимнастика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МБУ МОГК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№8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Карате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ЦТР центральный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(Захарян Н.Э.)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Художественная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гимнастика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МБУ МОГК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№8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Художеств.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гимнастика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МБУ МОГК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№8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Карате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ЦТР центральный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(Захарян Н.Э.)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</a:tr>
              <a:tr h="903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14.00-17.00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Карате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ЦТР центральный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(Захарян Н.Э.)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</a:tr>
              <a:tr h="678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15.00-16.00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Художественная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гимнастика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МБУ МОГК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№8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</a:tr>
              <a:tr h="850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16.00-17.30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Карате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ЦТР центральный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(Захарян Н.Э.)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Художеств.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гимнастика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МБУ МОГК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(МАЛЫЙ ЗАЛ)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Карате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ЦТР центральный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(Захарян Н.Э.)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</a:tr>
              <a:tr h="678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16.00-18.00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Художественная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гимнастика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МБУ МОГК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№8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Художественная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гимнастика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МБУ МОГК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№8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</a:tr>
              <a:tr h="850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18.00-20.00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Художеств.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гимнастика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МБОУ СОШ № 32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Художеств.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гимнастика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МБОУ СОШ № 32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Художеств.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гимнастика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МБУ МОГК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(МАЛЫЙ ЗАЛ)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</a:tr>
              <a:tr h="5065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17.30-20.30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Тхеквандо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МБОУ ДОШ №4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Тхеквандо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МБОУ ДОШ №4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Тхеквандо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МБОУ ДОШ №4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Тхеквандо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МБОУ ДОШ №4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6674" marR="266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385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427707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Расписание работы спортивного зала «Атлант»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 МБОУ СОШ № 32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на 1 полугодие 2020-2021 учебного года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540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739972"/>
              </p:ext>
            </p:extLst>
          </p:nvPr>
        </p:nvGraphicFramePr>
        <p:xfrm>
          <a:off x="107504" y="116632"/>
          <a:ext cx="8856983" cy="6624736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16024"/>
                <a:gridCol w="1152128"/>
                <a:gridCol w="1049777"/>
                <a:gridCol w="1005636"/>
                <a:gridCol w="1107123"/>
                <a:gridCol w="1107123"/>
                <a:gridCol w="1006346"/>
                <a:gridCol w="1106413"/>
                <a:gridCol w="1106413"/>
              </a:tblGrid>
              <a:tr h="10143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 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смен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школьных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занятий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Время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занятий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Понедельник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Вторник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Среда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Четверг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Пятница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Суббота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</a:tr>
              <a:tr h="741473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 </a:t>
                      </a:r>
                      <a:r>
                        <a:rPr lang="ru-RU" sz="1100" dirty="0">
                          <a:effectLst/>
                        </a:rPr>
                        <a:t>четверть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 смена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8.30-14.30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14.40-15.40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</a:tr>
              <a:tr h="81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15.00-18.00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Футбол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МБОУ СОШ№32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(Импульс)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</a:tr>
              <a:tr h="10143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16.30-17.00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Футбол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МБОУ СОШ№32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(Жуков)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Футбол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МБОУ СОШ№32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(Жуков)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Футбол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МБОУ СОШ№32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(Жуков)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Футбол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МБОУ СОШ№32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(Жуков)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Волейбол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МБОУ СОШ№32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(Гавриловский Г.Н.)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</a:tr>
              <a:tr h="10143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17.00-18.00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Волейбол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МБОУ СОШ№32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(Гавриловский Г.Н.)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Футбол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МБОУ СОШ№32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(Импульс)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Волейбол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МБОУ СОШ№32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(Мартынова В.В.)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Футбол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МБОУ СОШ№32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(Импульс)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Волейбол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МБОУ СОШ№32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(Гавриловский Г.Н.)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</a:tr>
              <a:tr h="10143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18.00-19.00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Волейбол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МБОУ СОШ№32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(Гавриловский Г.Н.)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Футбол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МБОУ СОШ№32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(Импульс)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Волейбол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МБОУ СОШ№32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(Мартынова В.В.)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Футбол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МБОУ СОШ№32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(Импульс)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Волейбол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МБОУ СОШ№32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(Гавриловский Г.Н.)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</a:tr>
              <a:tr h="10143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19.00-20.00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Волейбол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МБОУ СОШ№32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(Гавриловский Г.Н.)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Футбол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МБОУ СОШ№32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(Импульс)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Волейбол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МБОУ СОШ№32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(Гавриловский Г.Н.)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Футбол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МБОУ СОШ№32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(Импульс)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Волейбол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МБОУ СОШ№32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</a:t>
                      </a:r>
                      <a:r>
                        <a:rPr lang="ru-RU" sz="1100" dirty="0" err="1">
                          <a:effectLst/>
                        </a:rPr>
                        <a:t>Гавриловский</a:t>
                      </a:r>
                      <a:r>
                        <a:rPr lang="ru-RU" sz="1100" dirty="0">
                          <a:effectLst/>
                        </a:rPr>
                        <a:t> Г.Н.)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95" marR="516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0431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</TotalTime>
  <Words>380</Words>
  <Application>Microsoft Office PowerPoint</Application>
  <PresentationFormat>Экран (4:3)</PresentationFormat>
  <Paragraphs>252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Расписание секций  на 2020-2021 учебный год</vt:lpstr>
      <vt:lpstr>Расписание работы спортивного зала «Импульс»   МБОУ СОШ № 32 на 1 полугодие 2020-2021 учебного года   </vt:lpstr>
      <vt:lpstr>Презентация PowerPoint</vt:lpstr>
      <vt:lpstr>Расписание работы спортивного зала «Атлант»   МБОУ СОШ № 32 на 1 полугодие 2020-2021 учебного года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Расписание секций  на 2020-2021 учебный год</dc:title>
  <dc:creator>52</dc:creator>
  <cp:lastModifiedBy>52</cp:lastModifiedBy>
  <cp:revision>2</cp:revision>
  <dcterms:created xsi:type="dcterms:W3CDTF">2020-09-25T14:35:50Z</dcterms:created>
  <dcterms:modified xsi:type="dcterms:W3CDTF">2020-09-25T14:47:32Z</dcterms:modified>
</cp:coreProperties>
</file>